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7C4ADA6-8AC1-42D7-BFC0-4639B5F16E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3653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404ED37-0CA3-4F03-ACEA-1757539F1E45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7174C5-8B3C-4236-A23A-14D5CD11E165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B462A7-7377-4992-BEC6-C3960D92C70A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7174C5-8B3C-4236-A23A-14D5CD11E165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2EFEA9F-2936-4AFB-9DE6-EFBFB6B59159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7174C5-8B3C-4236-A23A-14D5CD11E165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A5BEC75-F049-4595-9EEE-3D67D9164E8D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7174C5-8B3C-4236-A23A-14D5CD11E165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849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18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781550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古聖信仰，仍然活著，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fathers, living still,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不顧冤獄、烈火、利劍；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spite of dungeon, fire and sword,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我們的心充滿喜樂，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how our hearts beat high with joy,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每逢聽見如此榮言。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Whene’er we hear that glorious word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H655</a:t>
            </a:r>
            <a:r>
              <a:rPr lang="en-US" altLang="zh-CN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古聖信仰</a:t>
            </a:r>
            <a:r>
              <a:rPr lang="zh-CN" altLang="en-US" sz="26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zh-CN" altLang="en-US" sz="2800" b="1" dirty="0">
                <a:latin typeface="新細明體" pitchFamily="18" charset="-12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FAITH OF OUR FATHERS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古聖信仰！神聖信仰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 faith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endParaRPr lang="en-US" altLang="zh-TW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忠心不二，至死堅剛。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will be true to thee till death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3514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古聖為此被鎖苦監，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Our fathers, chained in prisons dark,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心仍自由無虧無驚；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Were still in heart and conscience free;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今日眾聖前途甘甜，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blest would be their children’s fate</a:t>
            </a:r>
            <a:r>
              <a:rPr lang="en-US" altLang="zh-CN" sz="2800" dirty="0">
                <a:ea typeface="宋体" pitchFamily="2" charset="-122"/>
              </a:rPr>
              <a:t>,</a:t>
            </a:r>
            <a:r>
              <a:rPr lang="en-US" altLang="zh-CN" dirty="0">
                <a:ea typeface="宋体" pitchFamily="2" charset="-122"/>
              </a:rPr>
              <a:t>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若像他們為此捨命。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they, like them should die for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古聖信仰！神聖信仰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 faith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endParaRPr lang="en-US" altLang="zh-TW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忠心不二，至死堅剛。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will be true to thee till death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744782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古聖信仰，神的大力 </a:t>
            </a:r>
            <a:r>
              <a:rPr lang="zh-CN" altLang="en-US" sz="3200" dirty="0">
                <a:ea typeface="宋体" pitchFamily="2" charset="-122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fathers, we will strive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不久要得萬人依投；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win all nations unto thee;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藉著從神而來真理，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through the truth that comes from God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萬人就要真正自由。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Mankind shall then indeed be free.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古聖信仰！神聖信仰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 faith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endParaRPr lang="en-US" altLang="zh-TW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忠心不二，至死堅剛。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will be true to thee till death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1470789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古聖信仰，雖然爭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戰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fathers, we will love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仍當兼愛仇敵友人；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Both friend and foe in all our strife,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傳此信仰，以愛以誠，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preach thee, too, as love knows how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言語慈仁，行為光明。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kindly words and virtuous life.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古聖信仰！神聖信仰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Faith of our fathers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Holy faith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endParaRPr lang="en-US" altLang="zh-TW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忠心不二，至死堅剛。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will be true to thee till death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02894371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</TotalTime>
  <Words>469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H655  古聖信仰  FAITH OF OUR FATHERS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H655 古聖信仰 FAITH OF OUR FATHERS</dc:title>
  <dc:subject>Hymnary 聖徒詩歌</dc:subject>
  <dc:creator>Frederick W. Faber</dc:creator>
  <cp:lastModifiedBy>Timothy Liang</cp:lastModifiedBy>
  <cp:revision>24</cp:revision>
  <dcterms:created xsi:type="dcterms:W3CDTF">2001-06-20T21:40:03Z</dcterms:created>
  <dcterms:modified xsi:type="dcterms:W3CDTF">2017-08-06T15:38:19Z</dcterms:modified>
</cp:coreProperties>
</file>